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76" r:id="rId15"/>
    <p:sldId id="279" r:id="rId16"/>
    <p:sldId id="268" r:id="rId17"/>
    <p:sldId id="269" r:id="rId18"/>
    <p:sldId id="278" r:id="rId19"/>
    <p:sldId id="277" r:id="rId20"/>
    <p:sldId id="270" r:id="rId21"/>
    <p:sldId id="271" r:id="rId22"/>
    <p:sldId id="272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222222"/>
        </a:solidFill>
        <a:effectLst/>
        <a:uFillTx/>
        <a:latin typeface="DIN Condensed Bold"/>
        <a:ea typeface="DIN Condensed Bold"/>
        <a:cs typeface="DIN Condensed Bold"/>
        <a:sym typeface="DIN Condensed Bold"/>
      </a:defRPr>
    </a:lvl1pPr>
    <a:lvl2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222222"/>
        </a:solidFill>
        <a:effectLst/>
        <a:uFillTx/>
        <a:latin typeface="DIN Condensed Bold"/>
        <a:ea typeface="DIN Condensed Bold"/>
        <a:cs typeface="DIN Condensed Bold"/>
        <a:sym typeface="DIN Condensed Bold"/>
      </a:defRPr>
    </a:lvl2pPr>
    <a:lvl3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222222"/>
        </a:solidFill>
        <a:effectLst/>
        <a:uFillTx/>
        <a:latin typeface="DIN Condensed Bold"/>
        <a:ea typeface="DIN Condensed Bold"/>
        <a:cs typeface="DIN Condensed Bold"/>
        <a:sym typeface="DIN Condensed Bold"/>
      </a:defRPr>
    </a:lvl3pPr>
    <a:lvl4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222222"/>
        </a:solidFill>
        <a:effectLst/>
        <a:uFillTx/>
        <a:latin typeface="DIN Condensed Bold"/>
        <a:ea typeface="DIN Condensed Bold"/>
        <a:cs typeface="DIN Condensed Bold"/>
        <a:sym typeface="DIN Condensed Bold"/>
      </a:defRPr>
    </a:lvl4pPr>
    <a:lvl5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222222"/>
        </a:solidFill>
        <a:effectLst/>
        <a:uFillTx/>
        <a:latin typeface="DIN Condensed Bold"/>
        <a:ea typeface="DIN Condensed Bold"/>
        <a:cs typeface="DIN Condensed Bold"/>
        <a:sym typeface="DIN Condensed Bold"/>
      </a:defRPr>
    </a:lvl5pPr>
    <a:lvl6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222222"/>
        </a:solidFill>
        <a:effectLst/>
        <a:uFillTx/>
        <a:latin typeface="DIN Condensed Bold"/>
        <a:ea typeface="DIN Condensed Bold"/>
        <a:cs typeface="DIN Condensed Bold"/>
        <a:sym typeface="DIN Condensed Bold"/>
      </a:defRPr>
    </a:lvl6pPr>
    <a:lvl7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222222"/>
        </a:solidFill>
        <a:effectLst/>
        <a:uFillTx/>
        <a:latin typeface="DIN Condensed Bold"/>
        <a:ea typeface="DIN Condensed Bold"/>
        <a:cs typeface="DIN Condensed Bold"/>
        <a:sym typeface="DIN Condensed Bold"/>
      </a:defRPr>
    </a:lvl7pPr>
    <a:lvl8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222222"/>
        </a:solidFill>
        <a:effectLst/>
        <a:uFillTx/>
        <a:latin typeface="DIN Condensed Bold"/>
        <a:ea typeface="DIN Condensed Bold"/>
        <a:cs typeface="DIN Condensed Bold"/>
        <a:sym typeface="DIN Condensed Bold"/>
      </a:defRPr>
    </a:lvl8pPr>
    <a:lvl9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222222"/>
        </a:solidFill>
        <a:effectLst/>
        <a:uFillTx/>
        <a:latin typeface="DIN Condensed Bold"/>
        <a:ea typeface="DIN Condensed Bold"/>
        <a:cs typeface="DIN Condensed Bold"/>
        <a:sym typeface="DIN Condensed Bol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DIN Condensed Bold"/>
          <a:ea typeface="DIN Condensed Bold"/>
          <a:cs typeface="DIN Condensed Bold"/>
        </a:font>
        <a:srgbClr val="222222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CCE0F1"/>
          </a:solidFill>
        </a:fill>
      </a:tcStyle>
    </a:wholeTbl>
    <a:band2H>
      <a:tcTxStyle/>
      <a:tcStyle>
        <a:tcBdr/>
        <a:fill>
          <a:solidFill>
            <a:srgbClr val="E7F0F8"/>
          </a:solidFill>
        </a:fill>
      </a:tcStyle>
    </a:band2H>
    <a:firstCol>
      <a:tcTxStyle b="on" i="off">
        <a:font>
          <a:latin typeface="DIN Condensed Bold"/>
          <a:ea typeface="DIN Condensed Bold"/>
          <a:cs typeface="DIN Condensed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IN Condensed Bold"/>
          <a:ea typeface="DIN Condensed Bold"/>
          <a:cs typeface="DIN Condensed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381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DIN Condensed Bold"/>
          <a:ea typeface="DIN Condensed Bold"/>
          <a:cs typeface="DIN Condensed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381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DIN Condensed Bold"/>
          <a:ea typeface="DIN Condensed Bold"/>
          <a:cs typeface="DIN Condensed Bold"/>
        </a:font>
        <a:srgbClr val="222222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D9E8D1"/>
          </a:solidFill>
        </a:fill>
      </a:tcStyle>
    </a:wholeTbl>
    <a:band2H>
      <a:tcTxStyle/>
      <a:tcStyle>
        <a:tcBdr/>
        <a:fill>
          <a:solidFill>
            <a:srgbClr val="EDF4E9"/>
          </a:solidFill>
        </a:fill>
      </a:tcStyle>
    </a:band2H>
    <a:firstCol>
      <a:tcTxStyle b="on" i="off">
        <a:font>
          <a:latin typeface="DIN Condensed Bold"/>
          <a:ea typeface="DIN Condensed Bold"/>
          <a:cs typeface="DIN Condensed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DIN Condensed Bold"/>
          <a:ea typeface="DIN Condensed Bold"/>
          <a:cs typeface="DIN Condensed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381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DIN Condensed Bold"/>
          <a:ea typeface="DIN Condensed Bold"/>
          <a:cs typeface="DIN Condensed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381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DIN Condensed Bold"/>
          <a:ea typeface="DIN Condensed Bold"/>
          <a:cs typeface="DIN Condensed Bold"/>
        </a:font>
        <a:srgbClr val="222222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EACBD1"/>
          </a:solidFill>
        </a:fill>
      </a:tcStyle>
    </a:wholeTbl>
    <a:band2H>
      <a:tcTxStyle/>
      <a:tcStyle>
        <a:tcBdr/>
        <a:fill>
          <a:solidFill>
            <a:srgbClr val="F5E7E9"/>
          </a:solidFill>
        </a:fill>
      </a:tcStyle>
    </a:band2H>
    <a:firstCol>
      <a:tcTxStyle b="on" i="off">
        <a:font>
          <a:latin typeface="DIN Condensed Bold"/>
          <a:ea typeface="DIN Condensed Bold"/>
          <a:cs typeface="DIN Condensed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DIN Condensed Bold"/>
          <a:ea typeface="DIN Condensed Bold"/>
          <a:cs typeface="DIN Condensed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381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DIN Condensed Bold"/>
          <a:ea typeface="DIN Condensed Bold"/>
          <a:cs typeface="DIN Condensed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381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DIN Condensed Bold"/>
          <a:ea typeface="DIN Condensed Bold"/>
          <a:cs typeface="DIN Condensed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838787"/>
          </a:solidFill>
        </a:fill>
      </a:tcStyle>
    </a:band2H>
    <a:firstCol>
      <a:tcTxStyle b="on" i="off">
        <a:font>
          <a:latin typeface="DIN Condensed Bold"/>
          <a:ea typeface="DIN Condensed Bold"/>
          <a:cs typeface="DIN Condensed Bold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IN Condensed Bold"/>
          <a:ea typeface="DIN Condensed Bold"/>
          <a:cs typeface="DIN Condensed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22222"/>
              </a:solidFill>
              <a:prstDash val="solid"/>
              <a:round/>
            </a:ln>
          </a:top>
          <a:bottom>
            <a:ln w="25400" cap="flat">
              <a:solidFill>
                <a:srgbClr val="22222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DIN Condensed Bold"/>
          <a:ea typeface="DIN Condensed Bold"/>
          <a:cs typeface="DIN Condensed Bold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round/>
            </a:ln>
          </a:top>
          <a:bottom>
            <a:ln w="25400" cap="flat">
              <a:solidFill>
                <a:srgbClr val="22222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DIN Condensed Bold"/>
          <a:ea typeface="DIN Condensed Bold"/>
          <a:cs typeface="DIN Condensed Bold"/>
        </a:font>
        <a:srgbClr val="222222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CBCBCB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>
          <a:latin typeface="DIN Condensed Bold"/>
          <a:ea typeface="DIN Condensed Bold"/>
          <a:cs typeface="DIN Condensed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222222"/>
          </a:solidFill>
        </a:fill>
      </a:tcStyle>
    </a:firstCol>
    <a:lastRow>
      <a:tcTxStyle b="on" i="off">
        <a:font>
          <a:latin typeface="DIN Condensed Bold"/>
          <a:ea typeface="DIN Condensed Bold"/>
          <a:cs typeface="DIN Condensed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381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222222"/>
          </a:solidFill>
        </a:fill>
      </a:tcStyle>
    </a:lastRow>
    <a:firstRow>
      <a:tcTxStyle b="on" i="off">
        <a:font>
          <a:latin typeface="DIN Condensed Bold"/>
          <a:ea typeface="DIN Condensed Bold"/>
          <a:cs typeface="DIN Condensed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381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222222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DIN Condensed Bold"/>
          <a:ea typeface="DIN Condensed Bold"/>
          <a:cs typeface="DIN Condensed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838787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DIN Condensed Bold"/>
          <a:ea typeface="DIN Condensed Bold"/>
          <a:cs typeface="DIN Condensed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838787">
              <a:alpha val="20000"/>
            </a:srgbClr>
          </a:solidFill>
        </a:fill>
      </a:tcStyle>
    </a:firstCol>
    <a:lastRow>
      <a:tcTxStyle b="on" i="off">
        <a:font>
          <a:latin typeface="DIN Condensed Bold"/>
          <a:ea typeface="DIN Condensed Bold"/>
          <a:cs typeface="DIN Condensed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508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DIN Condensed Bold"/>
          <a:ea typeface="DIN Condensed Bold"/>
          <a:cs typeface="DIN Condensed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254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22"/>
    <p:restoredTop sz="94713"/>
  </p:normalViewPr>
  <p:slideViewPr>
    <p:cSldViewPr snapToGrid="0">
      <p:cViewPr varScale="1">
        <p:scale>
          <a:sx n="56" d="100"/>
          <a:sy n="56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en ondertite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>
                <a:solidFill>
                  <a:schemeClr val="accent1"/>
                </a:solidFill>
              </a:defRPr>
            </a:lvl1pPr>
          </a:lstStyle>
          <a:p>
            <a:r>
              <a:t>Titeltekst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3063201" y="609600"/>
            <a:ext cx="553195" cy="635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somming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Lijn"/>
          <p:cNvSpPr/>
          <p:nvPr/>
        </p:nvSpPr>
        <p:spPr>
          <a:xfrm flipV="1">
            <a:off x="761999" y="1396631"/>
            <a:ext cx="22860000" cy="370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838787"/>
                </a:solidFill>
              </a:defRPr>
            </a:pPr>
            <a:endParaRPr/>
          </a:p>
        </p:txBody>
      </p:sp>
      <p:sp>
        <p:nvSpPr>
          <p:cNvPr id="99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/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1111250" indent="-476250" defTabSz="647700">
              <a:lnSpc>
                <a:spcPct val="80000"/>
              </a:lnSpc>
              <a:spcBef>
                <a:spcPts val="0"/>
              </a:spcBef>
              <a:buClrTx/>
              <a:buFontTx/>
              <a:buChar char="‣"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1746250" indent="-476250" defTabSz="647700">
              <a:lnSpc>
                <a:spcPct val="80000"/>
              </a:lnSpc>
              <a:spcBef>
                <a:spcPts val="0"/>
              </a:spcBef>
              <a:buClrTx/>
              <a:buFontTx/>
              <a:buChar char="‣"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2381250" indent="-476250" defTabSz="647700">
              <a:lnSpc>
                <a:spcPct val="80000"/>
              </a:lnSpc>
              <a:spcBef>
                <a:spcPts val="0"/>
              </a:spcBef>
              <a:buClrTx/>
              <a:buFontTx/>
              <a:buChar char="‣"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3016250" indent="-476250" defTabSz="647700">
              <a:lnSpc>
                <a:spcPct val="80000"/>
              </a:lnSpc>
              <a:spcBef>
                <a:spcPts val="0"/>
              </a:spcBef>
              <a:buClrTx/>
              <a:buFontTx/>
              <a:buChar char="‣"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00" name="Hoofdtekst - niveau één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lr>
                <a:schemeClr val="accent1"/>
              </a:buClr>
              <a:buSzPct val="125000"/>
            </a:pPr>
            <a:endParaRPr/>
          </a:p>
        </p:txBody>
      </p:sp>
      <p:sp>
        <p:nvSpPr>
          <p:cNvPr id="10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driema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fbeelding"/>
          <p:cNvSpPr>
            <a:spLocks noGrp="1"/>
          </p:cNvSpPr>
          <p:nvPr>
            <p:ph type="pic" sz="half" idx="21"/>
          </p:nvPr>
        </p:nvSpPr>
        <p:spPr>
          <a:xfrm>
            <a:off x="12192000" y="-177800"/>
            <a:ext cx="12192000" cy="7162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9" name="Afbeelding"/>
          <p:cNvSpPr>
            <a:spLocks noGrp="1"/>
          </p:cNvSpPr>
          <p:nvPr>
            <p:ph type="pic" sz="half" idx="22"/>
          </p:nvPr>
        </p:nvSpPr>
        <p:spPr>
          <a:xfrm>
            <a:off x="12192000" y="6451600"/>
            <a:ext cx="12192000" cy="82973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0" name="Afbeelding"/>
          <p:cNvSpPr>
            <a:spLocks noGrp="1"/>
          </p:cNvSpPr>
          <p:nvPr>
            <p:ph type="pic" idx="23"/>
          </p:nvPr>
        </p:nvSpPr>
        <p:spPr>
          <a:xfrm>
            <a:off x="-1905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at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Lijn"/>
          <p:cNvSpPr/>
          <p:nvPr/>
        </p:nvSpPr>
        <p:spPr>
          <a:xfrm flipV="1">
            <a:off x="761999" y="1396631"/>
            <a:ext cx="22860000" cy="370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838787"/>
                </a:solidFill>
              </a:defRPr>
            </a:pPr>
            <a:endParaRPr/>
          </a:p>
        </p:txBody>
      </p:sp>
      <p:sp>
        <p:nvSpPr>
          <p:cNvPr id="119" name="Bijschrift"/>
          <p:cNvSpPr/>
          <p:nvPr/>
        </p:nvSpPr>
        <p:spPr>
          <a:xfrm>
            <a:off x="876300" y="3314700"/>
            <a:ext cx="22631400" cy="7317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9" y="0"/>
                </a:moveTo>
                <a:cubicBezTo>
                  <a:pt x="54" y="0"/>
                  <a:pt x="0" y="165"/>
                  <a:pt x="0" y="369"/>
                </a:cubicBezTo>
                <a:lnTo>
                  <a:pt x="0" y="19013"/>
                </a:lnTo>
                <a:cubicBezTo>
                  <a:pt x="0" y="19217"/>
                  <a:pt x="54" y="19382"/>
                  <a:pt x="119" y="19382"/>
                </a:cubicBezTo>
                <a:lnTo>
                  <a:pt x="18186" y="19382"/>
                </a:lnTo>
                <a:lnTo>
                  <a:pt x="18717" y="21600"/>
                </a:lnTo>
                <a:lnTo>
                  <a:pt x="19247" y="19382"/>
                </a:lnTo>
                <a:lnTo>
                  <a:pt x="21481" y="19382"/>
                </a:lnTo>
                <a:cubicBezTo>
                  <a:pt x="21546" y="19382"/>
                  <a:pt x="21600" y="19217"/>
                  <a:pt x="21600" y="19013"/>
                </a:cubicBezTo>
                <a:lnTo>
                  <a:pt x="21600" y="369"/>
                </a:lnTo>
                <a:cubicBezTo>
                  <a:pt x="21600" y="165"/>
                  <a:pt x="21546" y="0"/>
                  <a:pt x="21481" y="0"/>
                </a:cubicBezTo>
                <a:lnTo>
                  <a:pt x="119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676400" y="4089400"/>
            <a:ext cx="21056600" cy="18059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3400" cap="all">
                <a:solidFill>
                  <a:srgbClr val="FFFFFF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  <a:lvl2pPr marL="2407708" indent="-1772708">
              <a:lnSpc>
                <a:spcPct val="80000"/>
              </a:lnSpc>
              <a:spcBef>
                <a:spcPts val="0"/>
              </a:spcBef>
              <a:buClrTx/>
              <a:buFontTx/>
              <a:buChar char="‣"/>
              <a:defRPr sz="13400" cap="all">
                <a:solidFill>
                  <a:srgbClr val="FFFFFF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2pPr>
            <a:lvl3pPr marL="3042708" indent="-1772708">
              <a:lnSpc>
                <a:spcPct val="80000"/>
              </a:lnSpc>
              <a:spcBef>
                <a:spcPts val="0"/>
              </a:spcBef>
              <a:buClrTx/>
              <a:buFontTx/>
              <a:buChar char="‣"/>
              <a:defRPr sz="13400" cap="all">
                <a:solidFill>
                  <a:srgbClr val="FFFFFF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3pPr>
            <a:lvl4pPr marL="3677708" indent="-1772708">
              <a:lnSpc>
                <a:spcPct val="80000"/>
              </a:lnSpc>
              <a:spcBef>
                <a:spcPts val="0"/>
              </a:spcBef>
              <a:buClrTx/>
              <a:buFontTx/>
              <a:buChar char="‣"/>
              <a:defRPr sz="13400" cap="all">
                <a:solidFill>
                  <a:srgbClr val="FFFFFF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4pPr>
            <a:lvl5pPr marL="4312708" indent="-1772708">
              <a:lnSpc>
                <a:spcPct val="80000"/>
              </a:lnSpc>
              <a:spcBef>
                <a:spcPts val="0"/>
              </a:spcBef>
              <a:buClrTx/>
              <a:buFontTx/>
              <a:buChar char="‣"/>
              <a:defRPr sz="13400" cap="all">
                <a:solidFill>
                  <a:srgbClr val="FFFFFF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21" name="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762000" y="10953750"/>
            <a:ext cx="22860000" cy="1206500"/>
          </a:xfrm>
          <a:prstGeom prst="rect">
            <a:avLst/>
          </a:prstGeom>
        </p:spPr>
        <p:txBody>
          <a:bodyPr anchor="ctr"/>
          <a:lstStyle/>
          <a:p>
            <a: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87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endParaRPr/>
          </a:p>
        </p:txBody>
      </p:sp>
      <p:sp>
        <p:nvSpPr>
          <p:cNvPr id="122" name="Tekst"/>
          <p:cNvSpPr txBox="1">
            <a:spLocks noGrp="1"/>
          </p:cNvSpPr>
          <p:nvPr>
            <p:ph type="body" sz="quarter" idx="22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/>
          <a:lstStyle/>
          <a:p>
            <a: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endParaRPr/>
          </a:p>
        </p:txBody>
      </p:sp>
      <p:sp>
        <p:nvSpPr>
          <p:cNvPr id="12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at alt">
    <p:bg>
      <p:bgPr>
        <a:solidFill>
          <a:srgbClr val="183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1049000" y="3721100"/>
            <a:ext cx="12573000" cy="18059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3400" cap="all">
                <a:solidFill>
                  <a:srgbClr val="FFFFFF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  <a:lvl2pPr marL="2407708" indent="-1772708">
              <a:lnSpc>
                <a:spcPct val="80000"/>
              </a:lnSpc>
              <a:spcBef>
                <a:spcPts val="0"/>
              </a:spcBef>
              <a:buClrTx/>
              <a:buFontTx/>
              <a:buChar char="‣"/>
              <a:defRPr sz="13400" cap="all">
                <a:solidFill>
                  <a:srgbClr val="FFFFFF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2pPr>
            <a:lvl3pPr marL="3042708" indent="-1772708">
              <a:lnSpc>
                <a:spcPct val="80000"/>
              </a:lnSpc>
              <a:spcBef>
                <a:spcPts val="0"/>
              </a:spcBef>
              <a:buClrTx/>
              <a:buFontTx/>
              <a:buChar char="‣"/>
              <a:defRPr sz="13400" cap="all">
                <a:solidFill>
                  <a:srgbClr val="FFFFFF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3pPr>
            <a:lvl4pPr marL="3677708" indent="-1772708">
              <a:lnSpc>
                <a:spcPct val="80000"/>
              </a:lnSpc>
              <a:spcBef>
                <a:spcPts val="0"/>
              </a:spcBef>
              <a:buClrTx/>
              <a:buFontTx/>
              <a:buChar char="‣"/>
              <a:defRPr sz="13400" cap="all">
                <a:solidFill>
                  <a:srgbClr val="FFFFFF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4pPr>
            <a:lvl5pPr marL="4312708" indent="-1772708">
              <a:lnSpc>
                <a:spcPct val="80000"/>
              </a:lnSpc>
              <a:spcBef>
                <a:spcPts val="0"/>
              </a:spcBef>
              <a:buClrTx/>
              <a:buFontTx/>
              <a:buChar char="‣"/>
              <a:defRPr sz="13400" cap="all">
                <a:solidFill>
                  <a:srgbClr val="FFFFFF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1" name="Afbeelding"/>
          <p:cNvSpPr>
            <a:spLocks noGrp="1"/>
          </p:cNvSpPr>
          <p:nvPr>
            <p:ph type="pic" idx="21"/>
          </p:nvPr>
        </p:nvSpPr>
        <p:spPr>
          <a:xfrm>
            <a:off x="-1905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2" name="Johnny Appleseed"/>
          <p:cNvSpPr txBox="1">
            <a:spLocks noGrp="1"/>
          </p:cNvSpPr>
          <p:nvPr>
            <p:ph type="body" sz="quarter" idx="22"/>
          </p:nvPr>
        </p:nvSpPr>
        <p:spPr>
          <a:xfrm>
            <a:off x="11049000" y="10953750"/>
            <a:ext cx="12573000" cy="1206500"/>
          </a:xfrm>
          <a:prstGeom prst="rect">
            <a:avLst/>
          </a:prstGeom>
        </p:spPr>
        <p:txBody>
          <a:bodyPr anchor="ctr"/>
          <a:lstStyle/>
          <a:p>
            <a:pPr marL="0" indent="0" defTabSz="647700">
              <a:spcBef>
                <a:spcPts val="0"/>
              </a:spcBef>
              <a:buClrTx/>
              <a:buSzTx/>
              <a:buFontTx/>
              <a:buNone/>
              <a:defRPr sz="8700">
                <a:solidFill>
                  <a:srgbClr val="E5D747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endParaRPr/>
          </a:p>
        </p:txBody>
      </p:sp>
      <p:sp>
        <p:nvSpPr>
          <p:cNvPr id="13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Afbeelding"/>
          <p:cNvSpPr>
            <a:spLocks noGrp="1"/>
          </p:cNvSpPr>
          <p:nvPr>
            <p:ph type="pic" idx="21"/>
          </p:nvPr>
        </p:nvSpPr>
        <p:spPr>
          <a:xfrm>
            <a:off x="-38100" y="-1219200"/>
            <a:ext cx="24460200" cy="16145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 -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fbeelding"/>
          <p:cNvSpPr>
            <a:spLocks noGrp="1"/>
          </p:cNvSpPr>
          <p:nvPr>
            <p:ph type="pic" idx="21"/>
          </p:nvPr>
        </p:nvSpPr>
        <p:spPr>
          <a:xfrm>
            <a:off x="-38100" y="-1219200"/>
            <a:ext cx="24460200" cy="16145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Lijn"/>
          <p:cNvSpPr/>
          <p:nvPr/>
        </p:nvSpPr>
        <p:spPr>
          <a:xfrm flipV="1">
            <a:off x="761999" y="8635631"/>
            <a:ext cx="22860000" cy="370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838787"/>
                </a:solidFill>
              </a:defRPr>
            </a:pPr>
            <a:endParaRPr/>
          </a:p>
        </p:txBody>
      </p:sp>
      <p:sp>
        <p:nvSpPr>
          <p:cNvPr id="22" name="Titeltekst"/>
          <p:cNvSpPr txBox="1">
            <a:spLocks noGrp="1"/>
          </p:cNvSpPr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>
                <a:solidFill>
                  <a:schemeClr val="accent1"/>
                </a:solidFill>
              </a:defRPr>
            </a:lvl1pPr>
          </a:lstStyle>
          <a:p>
            <a:r>
              <a:t>Titeltekst</a:t>
            </a:r>
          </a:p>
        </p:txBody>
      </p:sp>
      <p:sp>
        <p:nvSpPr>
          <p:cNvPr id="23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3063201" y="609600"/>
            <a:ext cx="553195" cy="635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ndertite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Lijn"/>
          <p:cNvSpPr/>
          <p:nvPr/>
        </p:nvSpPr>
        <p:spPr>
          <a:xfrm flipV="1">
            <a:off x="761999" y="11294871"/>
            <a:ext cx="22860000" cy="370"/>
          </a:xfrm>
          <a:prstGeom prst="line">
            <a:avLst/>
          </a:prstGeom>
          <a:ln w="50800">
            <a:solidFill>
              <a:srgbClr val="E7D500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838787"/>
                </a:solidFill>
              </a:defRPr>
            </a:pPr>
            <a:endParaRPr/>
          </a:p>
        </p:txBody>
      </p:sp>
      <p:sp>
        <p:nvSpPr>
          <p:cNvPr id="32" name="Titeltekst"/>
          <p:cNvSpPr txBox="1">
            <a:spLocks noGrp="1"/>
          </p:cNvSpPr>
          <p:nvPr>
            <p:ph type="title"/>
          </p:nvPr>
        </p:nvSpPr>
        <p:spPr>
          <a:xfrm>
            <a:off x="762000" y="6570288"/>
            <a:ext cx="22860000" cy="381000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>
                <a:solidFill>
                  <a:srgbClr val="FFFFFF"/>
                </a:solidFill>
              </a:defRPr>
            </a:lvl1pPr>
          </a:lstStyle>
          <a:p>
            <a:r>
              <a:t>Titeltekst</a:t>
            </a:r>
          </a:p>
        </p:txBody>
      </p:sp>
      <p:sp>
        <p:nvSpPr>
          <p:cNvPr id="33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3013223" y="584200"/>
            <a:ext cx="553195" cy="635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eltekst"/>
          <p:cNvSpPr txBox="1">
            <a:spLocks noGrp="1"/>
          </p:cNvSpPr>
          <p:nvPr>
            <p:ph type="title"/>
          </p:nvPr>
        </p:nvSpPr>
        <p:spPr>
          <a:xfrm>
            <a:off x="762000" y="5676900"/>
            <a:ext cx="22860000" cy="63500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defRPr sz="30300"/>
            </a:lvl1pPr>
          </a:lstStyle>
          <a:p>
            <a:r>
              <a:t>Titeltekst</a:t>
            </a:r>
          </a:p>
        </p:txBody>
      </p:sp>
      <p:sp>
        <p:nvSpPr>
          <p:cNvPr id="4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3063201" y="609600"/>
            <a:ext cx="553195" cy="635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jn"/>
          <p:cNvSpPr/>
          <p:nvPr/>
        </p:nvSpPr>
        <p:spPr>
          <a:xfrm flipV="1">
            <a:off x="11049000" y="8635797"/>
            <a:ext cx="12572997" cy="204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838787"/>
                </a:solidFill>
              </a:defRPr>
            </a:pPr>
            <a:endParaRPr/>
          </a:p>
        </p:txBody>
      </p:sp>
      <p:sp>
        <p:nvSpPr>
          <p:cNvPr id="50" name="Afbeelding"/>
          <p:cNvSpPr>
            <a:spLocks noGrp="1"/>
          </p:cNvSpPr>
          <p:nvPr>
            <p:ph type="pic" idx="21"/>
          </p:nvPr>
        </p:nvSpPr>
        <p:spPr>
          <a:xfrm>
            <a:off x="-1905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1" name="Titeltekst"/>
          <p:cNvSpPr txBox="1">
            <a:spLocks noGrp="1"/>
          </p:cNvSpPr>
          <p:nvPr>
            <p:ph type="title"/>
          </p:nvPr>
        </p:nvSpPr>
        <p:spPr>
          <a:xfrm>
            <a:off x="11049000" y="9042400"/>
            <a:ext cx="12573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>
                <a:solidFill>
                  <a:schemeClr val="accent1"/>
                </a:solidFill>
              </a:defRPr>
            </a:lvl1pPr>
          </a:lstStyle>
          <a:p>
            <a:r>
              <a:t>Titeltekst</a:t>
            </a:r>
          </a:p>
        </p:txBody>
      </p:sp>
      <p:sp>
        <p:nvSpPr>
          <p:cNvPr id="5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1049000" y="5994400"/>
            <a:ext cx="12573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3063201" y="609600"/>
            <a:ext cx="553195" cy="635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Lijn"/>
          <p:cNvSpPr/>
          <p:nvPr/>
        </p:nvSpPr>
        <p:spPr>
          <a:xfrm flipV="1">
            <a:off x="761999" y="1396631"/>
            <a:ext cx="22860000" cy="370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838787"/>
                </a:solidFill>
              </a:defRPr>
            </a:pPr>
            <a:endParaRPr/>
          </a:p>
        </p:txBody>
      </p:sp>
      <p:sp>
        <p:nvSpPr>
          <p:cNvPr id="61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/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1111250" indent="-476250" defTabSz="647700">
              <a:lnSpc>
                <a:spcPct val="80000"/>
              </a:lnSpc>
              <a:spcBef>
                <a:spcPts val="0"/>
              </a:spcBef>
              <a:buClrTx/>
              <a:buFontTx/>
              <a:buChar char="‣"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1746250" indent="-476250" defTabSz="647700">
              <a:lnSpc>
                <a:spcPct val="80000"/>
              </a:lnSpc>
              <a:spcBef>
                <a:spcPts val="0"/>
              </a:spcBef>
              <a:buClrTx/>
              <a:buFontTx/>
              <a:buChar char="‣"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2381250" indent="-476250" defTabSz="647700">
              <a:lnSpc>
                <a:spcPct val="80000"/>
              </a:lnSpc>
              <a:spcBef>
                <a:spcPts val="0"/>
              </a:spcBef>
              <a:buClrTx/>
              <a:buFontTx/>
              <a:buChar char="‣"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3016250" indent="-476250" defTabSz="647700">
              <a:lnSpc>
                <a:spcPct val="80000"/>
              </a:lnSpc>
              <a:spcBef>
                <a:spcPts val="0"/>
              </a:spcBef>
              <a:buClrTx/>
              <a:buFontTx/>
              <a:buChar char="‣"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2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93"/>
                </a:solidFill>
              </a:defRPr>
            </a:lvl1pPr>
          </a:lstStyle>
          <a:p>
            <a:r>
              <a:t>Titeltekst</a:t>
            </a:r>
          </a:p>
        </p:txBody>
      </p:sp>
      <p:sp>
        <p:nvSpPr>
          <p:cNvPr id="6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71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psomming 2">
    <p:bg>
      <p:bgPr>
        <a:solidFill>
          <a:srgbClr val="183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Titeltekst</a:t>
            </a:r>
          </a:p>
        </p:txBody>
      </p:sp>
      <p:sp>
        <p:nvSpPr>
          <p:cNvPr id="80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rgbClr val="D2C946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D2C946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D2C946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D2C946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D2C946"/>
              </a:buClr>
              <a:defRPr>
                <a:solidFill>
                  <a:srgbClr val="FFFFFF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8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opsomm.,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fbeelding"/>
          <p:cNvSpPr>
            <a:spLocks noGrp="1"/>
          </p:cNvSpPr>
          <p:nvPr>
            <p:ph type="pic" idx="21"/>
          </p:nvPr>
        </p:nvSpPr>
        <p:spPr>
          <a:xfrm>
            <a:off x="132588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9" name="Titeltekst"/>
          <p:cNvSpPr txBox="1">
            <a:spLocks noGrp="1"/>
          </p:cNvSpPr>
          <p:nvPr>
            <p:ph type="title"/>
          </p:nvPr>
        </p:nvSpPr>
        <p:spPr>
          <a:xfrm>
            <a:off x="762000" y="2159000"/>
            <a:ext cx="11811000" cy="1016000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90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762000" y="3860800"/>
            <a:ext cx="11811000" cy="85852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4000">
                <a:solidFill>
                  <a:srgbClr val="CEC547"/>
                </a:solidFill>
              </a:defRPr>
            </a:lvl1pPr>
            <a:lvl2pPr>
              <a:buClr>
                <a:schemeClr val="accent1"/>
              </a:buClr>
              <a:defRPr sz="4000">
                <a:solidFill>
                  <a:srgbClr val="CEC547"/>
                </a:solidFill>
              </a:defRPr>
            </a:lvl2pPr>
            <a:lvl3pPr>
              <a:buClr>
                <a:schemeClr val="accent1"/>
              </a:buClr>
              <a:defRPr sz="4000">
                <a:solidFill>
                  <a:srgbClr val="CEC547"/>
                </a:solidFill>
              </a:defRPr>
            </a:lvl3pPr>
            <a:lvl4pPr>
              <a:buClr>
                <a:schemeClr val="accent1"/>
              </a:buClr>
              <a:defRPr sz="4000">
                <a:solidFill>
                  <a:srgbClr val="CEC547"/>
                </a:solidFill>
              </a:defRPr>
            </a:lvl4pPr>
            <a:lvl5pPr>
              <a:buClr>
                <a:schemeClr val="accent1"/>
              </a:buClr>
              <a:defRPr sz="4000">
                <a:solidFill>
                  <a:srgbClr val="CEC547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9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762000" y="2159000"/>
            <a:ext cx="228600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762000" y="3860800"/>
            <a:ext cx="22860000" cy="858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3059652" y="609600"/>
            <a:ext cx="553196" cy="635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3600">
                <a:solidFill>
                  <a:srgbClr val="838787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rgbClr val="183F45"/>
          </a:solidFill>
          <a:uFillTx/>
          <a:latin typeface="DIN Condensed Bold"/>
          <a:ea typeface="DIN Condensed Bold"/>
          <a:cs typeface="DIN Condensed Bold"/>
          <a:sym typeface="DIN Condensed Bold"/>
        </a:defRPr>
      </a:lvl1pPr>
      <a:lvl2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rgbClr val="183F45"/>
          </a:solidFill>
          <a:uFillTx/>
          <a:latin typeface="DIN Condensed Bold"/>
          <a:ea typeface="DIN Condensed Bold"/>
          <a:cs typeface="DIN Condensed Bold"/>
          <a:sym typeface="DIN Condensed Bold"/>
        </a:defRPr>
      </a:lvl2pPr>
      <a:lvl3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rgbClr val="183F45"/>
          </a:solidFill>
          <a:uFillTx/>
          <a:latin typeface="DIN Condensed Bold"/>
          <a:ea typeface="DIN Condensed Bold"/>
          <a:cs typeface="DIN Condensed Bold"/>
          <a:sym typeface="DIN Condensed Bold"/>
        </a:defRPr>
      </a:lvl3pPr>
      <a:lvl4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rgbClr val="183F45"/>
          </a:solidFill>
          <a:uFillTx/>
          <a:latin typeface="DIN Condensed Bold"/>
          <a:ea typeface="DIN Condensed Bold"/>
          <a:cs typeface="DIN Condensed Bold"/>
          <a:sym typeface="DIN Condensed Bold"/>
        </a:defRPr>
      </a:lvl4pPr>
      <a:lvl5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rgbClr val="183F45"/>
          </a:solidFill>
          <a:uFillTx/>
          <a:latin typeface="DIN Condensed Bold"/>
          <a:ea typeface="DIN Condensed Bold"/>
          <a:cs typeface="DIN Condensed Bold"/>
          <a:sym typeface="DIN Condensed Bold"/>
        </a:defRPr>
      </a:lvl5pPr>
      <a:lvl6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rgbClr val="183F45"/>
          </a:solidFill>
          <a:uFillTx/>
          <a:latin typeface="DIN Condensed Bold"/>
          <a:ea typeface="DIN Condensed Bold"/>
          <a:cs typeface="DIN Condensed Bold"/>
          <a:sym typeface="DIN Condensed Bold"/>
        </a:defRPr>
      </a:lvl6pPr>
      <a:lvl7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rgbClr val="183F45"/>
          </a:solidFill>
          <a:uFillTx/>
          <a:latin typeface="DIN Condensed Bold"/>
          <a:ea typeface="DIN Condensed Bold"/>
          <a:cs typeface="DIN Condensed Bold"/>
          <a:sym typeface="DIN Condensed Bold"/>
        </a:defRPr>
      </a:lvl7pPr>
      <a:lvl8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rgbClr val="183F45"/>
          </a:solidFill>
          <a:uFillTx/>
          <a:latin typeface="DIN Condensed Bold"/>
          <a:ea typeface="DIN Condensed Bold"/>
          <a:cs typeface="DIN Condensed Bold"/>
          <a:sym typeface="DIN Condensed Bold"/>
        </a:defRPr>
      </a:lvl8pPr>
      <a:lvl9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rgbClr val="183F45"/>
          </a:solidFill>
          <a:uFillTx/>
          <a:latin typeface="DIN Condensed Bold"/>
          <a:ea typeface="DIN Condensed Bold"/>
          <a:cs typeface="DIN Condensed Bold"/>
          <a:sym typeface="DIN Condensed Bold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rgbClr val="E5D747"/>
        </a:buClr>
        <a:buSzPct val="104999"/>
        <a:buFont typeface="Avenir Next Regular"/>
        <a:buChar char="▸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1270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rgbClr val="E5D747"/>
        </a:buClr>
        <a:buSzPct val="104999"/>
        <a:buFont typeface="Avenir Next Regular"/>
        <a:buChar char="▸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90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rgbClr val="E5D747"/>
        </a:buClr>
        <a:buSzPct val="104999"/>
        <a:buFont typeface="Avenir Next Regular"/>
        <a:buChar char="▸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2540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rgbClr val="E5D747"/>
        </a:buClr>
        <a:buSzPct val="104999"/>
        <a:buFont typeface="Avenir Next Regular"/>
        <a:buChar char="▸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317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rgbClr val="E5D747"/>
        </a:buClr>
        <a:buSzPct val="104999"/>
        <a:buFont typeface="Avenir Next Regular"/>
        <a:buChar char="▸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3810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rgbClr val="E5D747"/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444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rgbClr val="E5D747"/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5080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rgbClr val="E5D747"/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571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rgbClr val="E5D747"/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1pPr>
      <a:lvl2pPr marL="0" marR="0" indent="0" algn="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2pPr>
      <a:lvl3pPr marL="0" marR="0" indent="0" algn="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3pPr>
      <a:lvl4pPr marL="0" marR="0" indent="0" algn="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4pPr>
      <a:lvl5pPr marL="0" marR="0" indent="0" algn="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5pPr>
      <a:lvl6pPr marL="0" marR="0" indent="0" algn="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6pPr>
      <a:lvl7pPr marL="0" marR="0" indent="0" algn="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7pPr>
      <a:lvl8pPr marL="0" marR="0" indent="0" algn="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8pPr>
      <a:lvl9pPr marL="0" marR="0" indent="0" algn="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-werkblad.xlsx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3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VDV_Logo_PPT_Opstartvergadering.png" descr="VDV_Logo_PPT_Opstartvergader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13716000" cy="13716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35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DOELSTELLING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00"/>
            </a:lvl1pPr>
          </a:lstStyle>
          <a:p>
            <a:r>
              <a:t>Ontslagen bestuursorgaan</a:t>
            </a:r>
          </a:p>
        </p:txBody>
      </p:sp>
      <p:sp>
        <p:nvSpPr>
          <p:cNvPr id="203" name="Juridische ondersteuning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Bram Mergaert</a:t>
            </a:r>
          </a:p>
          <a:p>
            <a:r>
              <a:t>Geert Baetens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35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DOELSTELLING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00"/>
            </a:lvl1pPr>
          </a:lstStyle>
          <a:p>
            <a:r>
              <a:t>Kandidaturen bestuursorgaan</a:t>
            </a:r>
          </a:p>
        </p:txBody>
      </p:sp>
      <p:sp>
        <p:nvSpPr>
          <p:cNvPr id="206" name="Juridische ondersteuning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Jelle Proost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35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ntwerp-begroting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8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WERKINGSVERSLAG 2021</a:t>
            </a:r>
          </a:p>
        </p:txBody>
      </p:sp>
      <p:sp>
        <p:nvSpPr>
          <p:cNvPr id="209" name="Emilie De Voght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>
            <a:lvl1pPr marL="0" indent="0" defTabSz="557022">
              <a:spcBef>
                <a:spcPts val="0"/>
              </a:spcBef>
              <a:buClrTx/>
              <a:buSzTx/>
              <a:buFontTx/>
              <a:buNone/>
              <a:defRPr sz="7482">
                <a:solidFill>
                  <a:srgbClr val="E5D747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Maarten Perpet</a:t>
            </a:r>
          </a:p>
        </p:txBody>
      </p:sp>
      <p:pic>
        <p:nvPicPr>
          <p:cNvPr id="210" name="20201126_VlaamseDirigentenVereniging_Logo_ONLY_NEG_CMYK.png" descr="20201126_VlaamseDirigentenVereniging_Logo_ONLY_NEG_CMY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44" y="1581162"/>
            <a:ext cx="9511936" cy="105536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35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DOELSTELLING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00"/>
            </a:lvl1pPr>
          </a:lstStyle>
          <a:p>
            <a:r>
              <a:rPr lang="nl-BE" dirty="0"/>
              <a:t>Jaarverslag 2021</a:t>
            </a:r>
            <a:endParaRPr dirty="0"/>
          </a:p>
        </p:txBody>
      </p:sp>
      <p:sp>
        <p:nvSpPr>
          <p:cNvPr id="206" name="Juridische ondersteuning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nl-BE" dirty="0"/>
              <a:t>Oprichting VZW 6/12/2020</a:t>
            </a:r>
          </a:p>
          <a:p>
            <a:r>
              <a:rPr lang="nl-BE" dirty="0"/>
              <a:t>27 effectieve leden, 111 toegetreden leden</a:t>
            </a:r>
          </a:p>
          <a:p>
            <a:r>
              <a:rPr lang="nl-BE" dirty="0"/>
              <a:t>11 vergaderingen van het bestuursorgaan, 1 AV</a:t>
            </a:r>
          </a:p>
          <a:p>
            <a:r>
              <a:rPr lang="nl-BE" dirty="0"/>
              <a:t>4 Werkgroepen: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3900" dirty="0"/>
              <a:t>Statuut &amp; administratie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3900" dirty="0"/>
              <a:t>DKO-werking &amp; </a:t>
            </a:r>
            <a:r>
              <a:rPr lang="nl-BE" sz="3900" dirty="0" err="1"/>
              <a:t>Epertise</a:t>
            </a:r>
            <a:endParaRPr lang="nl-BE" sz="39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3900" dirty="0"/>
              <a:t>Communicatie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3900" dirty="0"/>
              <a:t>Netwerk &amp; </a:t>
            </a:r>
            <a:r>
              <a:rPr lang="nl-BE" sz="3900" dirty="0" err="1"/>
              <a:t>Lobbying</a:t>
            </a:r>
            <a:endParaRPr sz="3900" dirty="0"/>
          </a:p>
        </p:txBody>
      </p:sp>
    </p:spTree>
    <p:extLst>
      <p:ext uri="{BB962C8B-B14F-4D97-AF65-F5344CB8AC3E}">
        <p14:creationId xmlns:p14="http://schemas.microsoft.com/office/powerpoint/2010/main" val="312539112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35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DOELSTELLING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00"/>
            </a:lvl1pPr>
          </a:lstStyle>
          <a:p>
            <a:r>
              <a:rPr lang="nl-BE" dirty="0"/>
              <a:t>Jaarverslag 2021</a:t>
            </a:r>
            <a:endParaRPr dirty="0"/>
          </a:p>
        </p:txBody>
      </p:sp>
      <p:sp>
        <p:nvSpPr>
          <p:cNvPr id="206" name="Juridische ondersteuning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BE" dirty="0"/>
              <a:t>Overleg</a:t>
            </a:r>
          </a:p>
          <a:p>
            <a:r>
              <a:rPr lang="nl-BE" dirty="0"/>
              <a:t>Missie en Visie</a:t>
            </a:r>
          </a:p>
          <a:p>
            <a:r>
              <a:rPr lang="nl-BE" dirty="0"/>
              <a:t>Impact Covid-19</a:t>
            </a:r>
          </a:p>
          <a:p>
            <a:r>
              <a:rPr lang="nl-BE" dirty="0"/>
              <a:t>Uitdagingen 2022</a:t>
            </a:r>
          </a:p>
        </p:txBody>
      </p:sp>
    </p:spTree>
    <p:extLst>
      <p:ext uri="{BB962C8B-B14F-4D97-AF65-F5344CB8AC3E}">
        <p14:creationId xmlns:p14="http://schemas.microsoft.com/office/powerpoint/2010/main" val="140282095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66CD4CF-08ED-4744-A7DC-5B81A515C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218" y="22860"/>
            <a:ext cx="19433564" cy="1372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6332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35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Ontwerp-begroting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78790">
              <a:defRPr sz="7772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Financieel verslag 2021</a:t>
            </a:r>
          </a:p>
        </p:txBody>
      </p:sp>
      <p:sp>
        <p:nvSpPr>
          <p:cNvPr id="213" name="Emilie De Voght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>
            <a:lvl1pPr marL="0" indent="0" defTabSz="557022">
              <a:spcBef>
                <a:spcPts val="0"/>
              </a:spcBef>
              <a:buClrTx/>
              <a:buSzTx/>
              <a:buFontTx/>
              <a:buNone/>
              <a:defRPr sz="7482">
                <a:solidFill>
                  <a:srgbClr val="E5D747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Emilie De Voght</a:t>
            </a:r>
          </a:p>
        </p:txBody>
      </p:sp>
      <p:pic>
        <p:nvPicPr>
          <p:cNvPr id="214" name="20201126_VlaamseDirigentenVereniging_Logo_ONLY_NEG_CMYK.png" descr="20201126_VlaamseDirigentenVereniging_Logo_ONLY_NEG_CMY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44" y="1581162"/>
            <a:ext cx="9511936" cy="105536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Flyer ledencongres AV BCKG.jpg" descr="Flyer ledencongres AV BCK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9292"/>
            <a:ext cx="24384000" cy="1310942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B3852D0-6106-3542-B4D8-77D452197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86" y="11596754"/>
            <a:ext cx="1461805" cy="162228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94E2048-D11B-1C4D-B066-F8DB6EF2D3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191" y="-394929"/>
            <a:ext cx="20680349" cy="1461378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Flyer ledencongres AV BCKG.jpg" descr="Flyer ledencongres AV BCK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9292"/>
            <a:ext cx="24384000" cy="1310942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B3852D0-6106-3542-B4D8-77D452197B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86" y="11596754"/>
            <a:ext cx="1461805" cy="1622288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AA86B19-00EA-9E4F-94EC-73CD39F5D6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129235"/>
              </p:ext>
            </p:extLst>
          </p:nvPr>
        </p:nvGraphicFramePr>
        <p:xfrm>
          <a:off x="5842734" y="160020"/>
          <a:ext cx="12651006" cy="16768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erkblad" r:id="rId5" imgW="11391900" imgH="15100300" progId="Excel.Sheet.12">
                  <p:embed/>
                </p:oleObj>
              </mc:Choice>
              <mc:Fallback>
                <p:oleObj name="Werkblad" r:id="rId5" imgW="11391900" imgH="15100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42734" y="160020"/>
                        <a:ext cx="12651006" cy="16768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152504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Flyer ledencongres AV BCKG.jpg" descr="Flyer ledencongres AV BCK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9292"/>
            <a:ext cx="24384000" cy="1310942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820F1A4-BF82-FF48-ADC4-1B0044547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86" y="11596754"/>
            <a:ext cx="1461805" cy="162228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0C58A68-38A5-1749-A82F-B6043E85E7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170" y="-1046131"/>
            <a:ext cx="13281660" cy="1879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3985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35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Agenda"/>
          <p:cNvSpPr txBox="1">
            <a:spLocks noGrp="1"/>
          </p:cNvSpPr>
          <p:nvPr>
            <p:ph type="title"/>
          </p:nvPr>
        </p:nvSpPr>
        <p:spPr>
          <a:xfrm>
            <a:off x="762000" y="2146300"/>
            <a:ext cx="22860000" cy="1016000"/>
          </a:xfrm>
          <a:prstGeom prst="rect">
            <a:avLst/>
          </a:prstGeom>
        </p:spPr>
        <p:txBody>
          <a:bodyPr/>
          <a:lstStyle>
            <a:lvl1pPr defTabSz="589241">
              <a:spcBef>
                <a:spcPts val="2700"/>
              </a:spcBef>
              <a:defRPr sz="619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Agenda</a:t>
            </a:r>
          </a:p>
        </p:txBody>
      </p:sp>
      <p:sp>
        <p:nvSpPr>
          <p:cNvPr id="168" name="Toelichting noodzaak en doelstelling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‣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Verwelkoming door de voorzitter</a:t>
            </a:r>
          </a:p>
          <a:p>
            <a:pPr>
              <a:buChar char="‣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Panelgesprek 1: Repertoire</a:t>
            </a:r>
          </a:p>
          <a:p>
            <a:pPr>
              <a:buChar char="‣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Panelgesprek 2: Stemming</a:t>
            </a:r>
          </a:p>
          <a:p>
            <a:pPr>
              <a:buChar char="‣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Algemene Vergadering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35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Ontwerp-begroting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begroting 2022</a:t>
            </a:r>
          </a:p>
        </p:txBody>
      </p:sp>
      <p:sp>
        <p:nvSpPr>
          <p:cNvPr id="220" name="Emilie De Voght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>
            <a:lvl1pPr marL="0" indent="0" defTabSz="557022">
              <a:spcBef>
                <a:spcPts val="0"/>
              </a:spcBef>
              <a:buClrTx/>
              <a:buSzTx/>
              <a:buFontTx/>
              <a:buNone/>
              <a:defRPr sz="7482">
                <a:solidFill>
                  <a:srgbClr val="E5D747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Emilie De Voght</a:t>
            </a:r>
          </a:p>
        </p:txBody>
      </p:sp>
      <p:pic>
        <p:nvPicPr>
          <p:cNvPr id="221" name="20201126_VlaamseDirigentenVereniging_Logo_ONLY_NEG_CMYK.png" descr="20201126_VlaamseDirigentenVereniging_Logo_ONLY_NEG_CMY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44" y="1581162"/>
            <a:ext cx="9511936" cy="105536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35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Ontwerp-begroting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planning 2022</a:t>
            </a:r>
          </a:p>
        </p:txBody>
      </p:sp>
      <p:sp>
        <p:nvSpPr>
          <p:cNvPr id="224" name="Emilie De Voght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>
            <a:lvl1pPr marL="0" indent="0" defTabSz="557022">
              <a:spcBef>
                <a:spcPts val="0"/>
              </a:spcBef>
              <a:buClrTx/>
              <a:buSzTx/>
              <a:buFontTx/>
              <a:buNone/>
              <a:defRPr sz="7482">
                <a:solidFill>
                  <a:srgbClr val="E5D747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Bram Lamberts</a:t>
            </a:r>
          </a:p>
        </p:txBody>
      </p:sp>
      <p:pic>
        <p:nvPicPr>
          <p:cNvPr id="225" name="20201126_VlaamseDirigentenVereniging_Logo_ONLY_NEG_CMYK.png" descr="20201126_VlaamseDirigentenVereniging_Logo_ONLY_NEG_CMY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44" y="1581162"/>
            <a:ext cx="9511936" cy="105536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20201126_VlaamseDirigentenVereniging_Logo_RGB.png" descr="20201126_VlaamseDirigentenVereniging_Logo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734" y="818163"/>
            <a:ext cx="6207488" cy="2604043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Bedankt voor de aandacht en we vliegen erin"/>
          <p:cNvSpPr txBox="1"/>
          <p:nvPr/>
        </p:nvSpPr>
        <p:spPr>
          <a:xfrm>
            <a:off x="8175497" y="4768849"/>
            <a:ext cx="867346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4046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Bedankt voor de aandacht. We klinken nog even </a:t>
            </a:r>
          </a:p>
        </p:txBody>
      </p:sp>
      <p:sp>
        <p:nvSpPr>
          <p:cNvPr id="229" name="Vorm"/>
          <p:cNvSpPr/>
          <p:nvPr/>
        </p:nvSpPr>
        <p:spPr>
          <a:xfrm>
            <a:off x="-76201" y="12322705"/>
            <a:ext cx="25440124" cy="13985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" y="5045"/>
                </a:moveTo>
                <a:lnTo>
                  <a:pt x="21600" y="0"/>
                </a:lnTo>
                <a:cubicBezTo>
                  <a:pt x="21493" y="4071"/>
                  <a:pt x="21443" y="8436"/>
                  <a:pt x="21453" y="12831"/>
                </a:cubicBezTo>
                <a:cubicBezTo>
                  <a:pt x="21461" y="15808"/>
                  <a:pt x="21495" y="18761"/>
                  <a:pt x="21557" y="21600"/>
                </a:cubicBezTo>
                <a:lnTo>
                  <a:pt x="0" y="21600"/>
                </a:lnTo>
                <a:lnTo>
                  <a:pt x="16" y="5045"/>
                </a:lnTo>
                <a:close/>
              </a:path>
            </a:pathLst>
          </a:custGeom>
          <a:solidFill>
            <a:srgbClr val="00404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49580">
              <a:spcBef>
                <a:spcPts val="0"/>
              </a:spcBef>
              <a:tabLst>
                <a:tab pos="2870200" algn="r"/>
              </a:tabLst>
              <a:defRPr sz="2000">
                <a:solidFill>
                  <a:srgbClr val="0A3537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0" name="Vlaamse Dirigenten Vereniging vzw in oprichting I  0493 19 62 24 I info@vlaamsedirigentenvereniging.be I BE88 9733 9829 2441 I Bosdorp 17 9190 Stekene"/>
          <p:cNvSpPr txBox="1"/>
          <p:nvPr/>
        </p:nvSpPr>
        <p:spPr>
          <a:xfrm>
            <a:off x="1074284" y="13146588"/>
            <a:ext cx="22235432" cy="459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49580">
              <a:spcBef>
                <a:spcPts val="0"/>
              </a:spcBef>
              <a:tabLst>
                <a:tab pos="2870200" algn="r"/>
              </a:tabLst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Vlaamse Dirigenten Vereniging vzw in oprichting I  0493 19 62 24 I info@vlaamsedirigentenvereniging.be I BE88 9733 9829 2441 I Bosdorp 17 9190 Stekene</a:t>
            </a:r>
          </a:p>
        </p:txBody>
      </p:sp>
      <p:pic>
        <p:nvPicPr>
          <p:cNvPr id="231" name="th.jpeg" descr="th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060" y="5397486"/>
            <a:ext cx="5969002" cy="59817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Wijzig tekst: klik 2x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09930">
              <a:defRPr sz="26000"/>
            </a:pPr>
            <a:endParaRPr/>
          </a:p>
        </p:txBody>
      </p:sp>
      <p:pic>
        <p:nvPicPr>
          <p:cNvPr id="171" name="Flyer ledencongres AV BCKG.jpg" descr="Flyer ledencongres AV BCK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9292"/>
            <a:ext cx="24384000" cy="13109419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om de vergadering vlot te laten verlopen, vragen wij jou om je microfoon te dempen. Wie het woord wil nemen kan gebruik maken van het handje."/>
          <p:cNvSpPr txBox="1">
            <a:spLocks noGrp="1"/>
          </p:cNvSpPr>
          <p:nvPr>
            <p:ph type="body" sz="quarter" idx="1"/>
          </p:nvPr>
        </p:nvSpPr>
        <p:spPr>
          <a:xfrm>
            <a:off x="762000" y="5452174"/>
            <a:ext cx="22860000" cy="281165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330200">
              <a:lnSpc>
                <a:spcPct val="100000"/>
              </a:lnSpc>
              <a:spcBef>
                <a:spcPts val="1500"/>
              </a:spcBef>
              <a:defRPr sz="4480" cap="none">
                <a:solidFill>
                  <a:srgbClr val="0A3537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Om de panelgesprekken vlot te laten verlopen, vragen wij jou om je camera uit te schakelen en de microfoon te dempen. </a:t>
            </a:r>
            <a:br/>
            <a:br/>
            <a:r>
              <a:t>Vragen kunnen aangebracht worden in de chat.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Flyer ledencongres AV BCKG.jpg" descr="Flyer ledencongres AV BCK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9292"/>
            <a:ext cx="24384000" cy="1310942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Opstartvergadering"/>
          <p:cNvSpPr txBox="1">
            <a:spLocks noGrp="1"/>
          </p:cNvSpPr>
          <p:nvPr>
            <p:ph type="ctrTitle"/>
          </p:nvPr>
        </p:nvSpPr>
        <p:spPr>
          <a:xfrm>
            <a:off x="622299" y="9182100"/>
            <a:ext cx="22860001" cy="3810000"/>
          </a:xfrm>
          <a:prstGeom prst="rect">
            <a:avLst/>
          </a:prstGeom>
        </p:spPr>
        <p:txBody>
          <a:bodyPr/>
          <a:lstStyle>
            <a:lvl1pPr defTabSz="693419">
              <a:defRPr sz="16900">
                <a:solidFill>
                  <a:srgbClr val="11393C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PANELGESPREK 1</a:t>
            </a:r>
          </a:p>
        </p:txBody>
      </p:sp>
      <p:pic>
        <p:nvPicPr>
          <p:cNvPr id="176" name="20201126_VlaamseDirigentenVereniging_Logo_CMYK.jpg" descr="20201126_VlaamseDirigentenVereniging_Logo_CMY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211" y="758259"/>
            <a:ext cx="3978972" cy="1653981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Rechthoek"/>
          <p:cNvSpPr/>
          <p:nvPr/>
        </p:nvSpPr>
        <p:spPr>
          <a:xfrm>
            <a:off x="844587" y="11353799"/>
            <a:ext cx="16778267" cy="406401"/>
          </a:xfrm>
          <a:prstGeom prst="rect">
            <a:avLst/>
          </a:prstGeom>
          <a:solidFill>
            <a:srgbClr val="11393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8" name="KIES JE REPERTOIRE VOOR HET ORKEST OF HET PUBLIEK?"/>
          <p:cNvSpPr txBox="1"/>
          <p:nvPr/>
        </p:nvSpPr>
        <p:spPr>
          <a:xfrm>
            <a:off x="826240" y="11262561"/>
            <a:ext cx="13335382" cy="588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60">
                <a:solidFill>
                  <a:srgbClr val="DECC32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dirty="0"/>
              <a:t>KIES JE REPERTOIRE VOOR HET ORKEST OF</a:t>
            </a:r>
            <a:r>
              <a:rPr lang="nl-BE" dirty="0"/>
              <a:t> VOOR</a:t>
            </a:r>
            <a:r>
              <a:rPr dirty="0"/>
              <a:t> HET PUBLIEK?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Flyer ledencongres AV BCKG.jpg" descr="Flyer ledencongres AV BCK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291"/>
            <a:ext cx="24384000" cy="131094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Flyer ledencongres AV BCKG.jpg" descr="Flyer ledencongres AV BCK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9292"/>
            <a:ext cx="24384000" cy="1310942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Opstartvergadering"/>
          <p:cNvSpPr txBox="1">
            <a:spLocks noGrp="1"/>
          </p:cNvSpPr>
          <p:nvPr>
            <p:ph type="ctrTitle"/>
          </p:nvPr>
        </p:nvSpPr>
        <p:spPr>
          <a:xfrm>
            <a:off x="622300" y="9182100"/>
            <a:ext cx="22860000" cy="3810000"/>
          </a:xfrm>
          <a:prstGeom prst="rect">
            <a:avLst/>
          </a:prstGeom>
        </p:spPr>
        <p:txBody>
          <a:bodyPr/>
          <a:lstStyle>
            <a:lvl1pPr defTabSz="693419">
              <a:defRPr sz="16900">
                <a:solidFill>
                  <a:srgbClr val="11393C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PANELGESPREK 2</a:t>
            </a:r>
          </a:p>
        </p:txBody>
      </p:sp>
      <p:pic>
        <p:nvPicPr>
          <p:cNvPr id="183" name="20201126_VlaamseDirigentenVereniging_Logo_CMYK.jpg" descr="20201126_VlaamseDirigentenVereniging_Logo_CMY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211" y="758259"/>
            <a:ext cx="3978972" cy="1653981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Rechthoek"/>
          <p:cNvSpPr/>
          <p:nvPr/>
        </p:nvSpPr>
        <p:spPr>
          <a:xfrm>
            <a:off x="844587" y="11353800"/>
            <a:ext cx="17137619" cy="406400"/>
          </a:xfrm>
          <a:prstGeom prst="rect">
            <a:avLst/>
          </a:prstGeom>
          <a:solidFill>
            <a:srgbClr val="11393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5" name="HOE STEM JE EEN KOOR OF ORKEST UIT?"/>
          <p:cNvSpPr txBox="1"/>
          <p:nvPr/>
        </p:nvSpPr>
        <p:spPr>
          <a:xfrm>
            <a:off x="822007" y="11277600"/>
            <a:ext cx="7654924" cy="57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60">
                <a:solidFill>
                  <a:srgbClr val="DECC32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HOE STEM JE EEN KOOR OF ORKEST UIT?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Wijzig tekst: klik 2x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09930">
              <a:defRPr sz="26000"/>
            </a:pPr>
            <a:endParaRPr/>
          </a:p>
        </p:txBody>
      </p:sp>
      <p:pic>
        <p:nvPicPr>
          <p:cNvPr id="188" name="Flyer ledencongres AV BCKG.jpg" descr="Flyer ledencongres AV BCK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692"/>
            <a:ext cx="24384000" cy="131094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Flyer ledencongres AV BCKG.jpg" descr="Flyer ledencongres AV BCK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9292"/>
            <a:ext cx="24384000" cy="1310942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om de vergadering vlot te laten verlopen, vragen wij jou om je microfoon te dempen. Wie het woord wil nemen kan gebruik maken van het handje."/>
          <p:cNvSpPr txBox="1">
            <a:spLocks noGrp="1"/>
          </p:cNvSpPr>
          <p:nvPr>
            <p:ph type="body" sz="half" idx="1"/>
          </p:nvPr>
        </p:nvSpPr>
        <p:spPr>
          <a:xfrm>
            <a:off x="762000" y="4952999"/>
            <a:ext cx="22860000" cy="3810002"/>
          </a:xfrm>
          <a:prstGeom prst="rect">
            <a:avLst/>
          </a:prstGeom>
        </p:spPr>
        <p:txBody>
          <a:bodyPr/>
          <a:lstStyle/>
          <a:p>
            <a:pPr defTabSz="330200">
              <a:lnSpc>
                <a:spcPct val="100000"/>
              </a:lnSpc>
              <a:spcBef>
                <a:spcPts val="1500"/>
              </a:spcBef>
              <a:defRPr sz="4480" cap="none">
                <a:solidFill>
                  <a:srgbClr val="0A3537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Zo dadelijke start de Algemene Vergadering. Elk lid van de Vlaamse DirigentenVereniging is welkom als observator. Enkel effectieve leden hebben stemrecht. </a:t>
            </a:r>
            <a:br/>
            <a:br/>
            <a:r>
              <a:t>Het stemmen verloopt door het opsteken van het handje als je instemt met de vraag. Indien je niet akkoord gaat, laat je het handje naar beneden.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35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Doelstellingen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95300">
              <a:defRPr sz="804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ALGEMENE VERGADERING</a:t>
            </a:r>
          </a:p>
        </p:txBody>
      </p:sp>
      <p:pic>
        <p:nvPicPr>
          <p:cNvPr id="193" name="20201126_VlaamseDirigentenVereniging_Logo_ONLY_NEG_CMYK.png" descr="20201126_VlaamseDirigentenVereniging_Logo_ONLY_NEG_CMY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44" y="1581162"/>
            <a:ext cx="9511936" cy="10553676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Emilie De Voght"/>
          <p:cNvSpPr txBox="1"/>
          <p:nvPr/>
        </p:nvSpPr>
        <p:spPr>
          <a:xfrm>
            <a:off x="11049000" y="10953750"/>
            <a:ext cx="12573000" cy="120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 lnSpcReduction="10000"/>
          </a:bodyPr>
          <a:lstStyle>
            <a:lvl1pPr defTabSz="557022">
              <a:spcBef>
                <a:spcPts val="0"/>
              </a:spcBef>
              <a:defRPr sz="7482">
                <a:solidFill>
                  <a:srgbClr val="E5D747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Bram Lamberts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35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Agenda"/>
          <p:cNvSpPr txBox="1">
            <a:spLocks noGrp="1"/>
          </p:cNvSpPr>
          <p:nvPr>
            <p:ph type="title"/>
          </p:nvPr>
        </p:nvSpPr>
        <p:spPr>
          <a:xfrm>
            <a:off x="762000" y="2146300"/>
            <a:ext cx="22860000" cy="1016000"/>
          </a:xfrm>
          <a:prstGeom prst="rect">
            <a:avLst/>
          </a:prstGeom>
        </p:spPr>
        <p:txBody>
          <a:bodyPr/>
          <a:lstStyle>
            <a:lvl1pPr defTabSz="589241">
              <a:spcBef>
                <a:spcPts val="2700"/>
              </a:spcBef>
              <a:defRPr sz="619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Agenda</a:t>
            </a:r>
          </a:p>
        </p:txBody>
      </p:sp>
      <p:sp>
        <p:nvSpPr>
          <p:cNvPr id="197" name="Toelichting noodzaak en doelstelling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‣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Vaststellen van de ledenlijst</a:t>
            </a:r>
          </a:p>
          <a:p>
            <a:pPr>
              <a:buChar char="‣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Kandidaturen voor effectief lidmaatschap en benoeming</a:t>
            </a:r>
          </a:p>
          <a:p>
            <a:pPr>
              <a:buChar char="‣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Bestuursorgaan: ontslagen, kandidaturen en benoemingen</a:t>
            </a:r>
          </a:p>
          <a:p>
            <a:pPr>
              <a:buChar char="‣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Werkingsverslag van 2021 en goedkeuring</a:t>
            </a:r>
          </a:p>
          <a:p>
            <a:pPr>
              <a:buChar char="‣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Financieel verslag van 2021 en goedkeuring</a:t>
            </a:r>
          </a:p>
          <a:p>
            <a:pPr>
              <a:buChar char="‣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Begroting 2022 en goedkeuring</a:t>
            </a:r>
          </a:p>
          <a:p>
            <a:pPr>
              <a:buChar char="‣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Planning 2022 en goedkeuring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35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DOELSTELLING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00"/>
            </a:lvl1pPr>
          </a:lstStyle>
          <a:p>
            <a:r>
              <a:rPr dirty="0" err="1"/>
              <a:t>Kandidaten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 </a:t>
            </a:r>
            <a:r>
              <a:rPr dirty="0" err="1"/>
              <a:t>effectief</a:t>
            </a:r>
            <a:r>
              <a:rPr dirty="0"/>
              <a:t> </a:t>
            </a:r>
            <a:r>
              <a:rPr dirty="0" err="1"/>
              <a:t>lidmaatschap</a:t>
            </a:r>
            <a:endParaRPr dirty="0"/>
          </a:p>
        </p:txBody>
      </p:sp>
      <p:sp>
        <p:nvSpPr>
          <p:cNvPr id="200" name="Juridische ondersteuning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>
            <a:normAutofit lnSpcReduction="10000"/>
          </a:bodyPr>
          <a:lstStyle/>
          <a:p>
            <a:r>
              <a:rPr lang="nl-BE" dirty="0"/>
              <a:t>Huidige effectieve leden:</a:t>
            </a:r>
          </a:p>
          <a:p>
            <a:pPr marL="0" indent="0">
              <a:buNone/>
            </a:pPr>
            <a:r>
              <a:rPr lang="nl-BE" sz="4000" dirty="0"/>
              <a:t>Bram Lamberts</a:t>
            </a:r>
            <a:br>
              <a:rPr lang="nl-BE" sz="4000" dirty="0"/>
            </a:br>
            <a:r>
              <a:rPr lang="nl-BE" sz="4000" dirty="0"/>
              <a:t>Maarten Perpet</a:t>
            </a:r>
            <a:br>
              <a:rPr lang="nl-BE" sz="4000" dirty="0"/>
            </a:br>
            <a:r>
              <a:rPr lang="nl-BE" sz="4000" dirty="0"/>
              <a:t>Bram Mergaert (verontschuldigd)</a:t>
            </a:r>
            <a:br>
              <a:rPr lang="nl-BE" sz="4000" dirty="0"/>
            </a:br>
            <a:r>
              <a:rPr lang="nl-BE" sz="4000" dirty="0"/>
              <a:t>Jo Schelkens</a:t>
            </a:r>
            <a:br>
              <a:rPr lang="nl-BE" sz="4000" dirty="0"/>
            </a:br>
            <a:r>
              <a:rPr lang="nl-BE" sz="4000" dirty="0"/>
              <a:t>Geert Baetens (verontschuldigd) </a:t>
            </a:r>
            <a:br>
              <a:rPr lang="nl-BE" sz="4000" dirty="0"/>
            </a:br>
            <a:r>
              <a:rPr lang="nl-BE" sz="4000" dirty="0"/>
              <a:t>Emilie De Voght (verontschuldigd) </a:t>
            </a:r>
            <a:br>
              <a:rPr lang="nl-BE" sz="4000" dirty="0"/>
            </a:br>
            <a:r>
              <a:rPr lang="nl-BE" sz="4000" dirty="0"/>
              <a:t>Pascale Van Os</a:t>
            </a:r>
            <a:br>
              <a:rPr lang="nl-BE" sz="4000" dirty="0"/>
            </a:br>
            <a:r>
              <a:rPr lang="nl-BE" sz="4000" dirty="0"/>
              <a:t>Kevin Verlaeckt</a:t>
            </a:r>
            <a:br>
              <a:rPr lang="nl-BE" sz="4000" dirty="0"/>
            </a:br>
            <a:r>
              <a:rPr lang="nl-BE" sz="4000" dirty="0"/>
              <a:t>Henri De Roeck</a:t>
            </a:r>
            <a:br>
              <a:rPr lang="nl-BE" sz="4000" dirty="0"/>
            </a:br>
            <a:r>
              <a:rPr lang="nl-BE" sz="4000" dirty="0"/>
              <a:t>Erwin Scheltjens</a:t>
            </a:r>
            <a:br>
              <a:rPr lang="nl-BE" sz="4000" dirty="0"/>
            </a:br>
            <a:r>
              <a:rPr lang="nl-BE" sz="4000" dirty="0"/>
              <a:t>Dominic Reynders</a:t>
            </a:r>
            <a:br>
              <a:rPr lang="nl-BE" sz="4000" dirty="0"/>
            </a:br>
            <a:r>
              <a:rPr lang="nl-BE" sz="4000" dirty="0"/>
              <a:t>Arthur Vanderhoeft</a:t>
            </a:r>
            <a:br>
              <a:rPr lang="nl-BE" sz="4000" dirty="0"/>
            </a:br>
            <a:r>
              <a:rPr lang="nl-BE" sz="4000" dirty="0"/>
              <a:t>Sofie Bauwens</a:t>
            </a:r>
            <a:br>
              <a:rPr lang="nl-BE" sz="4000" dirty="0"/>
            </a:br>
            <a:endParaRPr lang="nl-BE" sz="4000" dirty="0"/>
          </a:p>
          <a:p>
            <a:pPr marL="0" indent="0">
              <a:buNone/>
            </a:pPr>
            <a:r>
              <a:rPr lang="nl-BE" sz="4000" dirty="0"/>
              <a:t>Bart Picqueur</a:t>
            </a:r>
            <a:br>
              <a:rPr lang="nl-BE" sz="4000" dirty="0"/>
            </a:br>
            <a:r>
              <a:rPr lang="nl-BE" sz="4000" dirty="0"/>
              <a:t>Jan De Maeseneer</a:t>
            </a:r>
            <a:br>
              <a:rPr lang="nl-BE" sz="4000" dirty="0"/>
            </a:br>
            <a:r>
              <a:rPr lang="nl-BE" sz="4000" dirty="0"/>
              <a:t>Pieter Vandermeiren</a:t>
            </a:r>
            <a:br>
              <a:rPr lang="nl-BE" sz="4000" dirty="0"/>
            </a:br>
            <a:r>
              <a:rPr lang="nl-BE" sz="4000" dirty="0"/>
              <a:t>Joris Derder</a:t>
            </a:r>
            <a:br>
              <a:rPr lang="nl-BE" sz="4000" dirty="0"/>
            </a:br>
            <a:r>
              <a:rPr lang="nl-BE" sz="4000" dirty="0"/>
              <a:t>Hannes Vanlancker (verontschuldigd)</a:t>
            </a:r>
            <a:br>
              <a:rPr lang="nl-BE" sz="4000" dirty="0"/>
            </a:br>
            <a:r>
              <a:rPr lang="nl-BE" sz="4000" dirty="0"/>
              <a:t>Dimitri Bracke</a:t>
            </a:r>
            <a:br>
              <a:rPr lang="nl-BE" sz="4000" dirty="0"/>
            </a:br>
            <a:r>
              <a:rPr lang="nl-BE" sz="4000" dirty="0"/>
              <a:t>Steven Verhaert</a:t>
            </a:r>
            <a:br>
              <a:rPr lang="nl-BE" sz="4000" dirty="0"/>
            </a:br>
            <a:r>
              <a:rPr lang="nl-BE" sz="4000" dirty="0"/>
              <a:t>Hans Demeurisse (verontschuldigd)</a:t>
            </a:r>
            <a:br>
              <a:rPr lang="nl-BE" sz="4000" dirty="0"/>
            </a:br>
            <a:r>
              <a:rPr lang="nl-BE" sz="4000" dirty="0"/>
              <a:t>Anthony Devriendt</a:t>
            </a:r>
            <a:br>
              <a:rPr lang="nl-BE" sz="4000" dirty="0"/>
            </a:br>
            <a:r>
              <a:rPr lang="nl-BE" sz="4000" dirty="0"/>
              <a:t>Ivan Meylemans</a:t>
            </a:r>
            <a:br>
              <a:rPr lang="nl-BE" sz="4000" dirty="0"/>
            </a:br>
            <a:r>
              <a:rPr lang="nl-BE" sz="4000" dirty="0"/>
              <a:t>Luc Vertommen</a:t>
            </a:r>
            <a:br>
              <a:rPr lang="nl-BE" sz="4000" dirty="0"/>
            </a:br>
            <a:r>
              <a:rPr lang="nl-BE" sz="4000" dirty="0"/>
              <a:t>Annelies De Kimpe</a:t>
            </a:r>
            <a:br>
              <a:rPr lang="nl-BE" sz="4000" dirty="0"/>
            </a:br>
            <a:r>
              <a:rPr lang="nl-BE" sz="4000" dirty="0"/>
              <a:t>Dries Laureyssens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222222"/>
      </a:lt1>
      <a:dk2>
        <a:srgbClr val="A7A7A7"/>
      </a:dk2>
      <a:lt2>
        <a:srgbClr val="535353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38787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222222"/>
            </a:solidFill>
            <a:effectLst/>
            <a:uFillTx/>
            <a:latin typeface="DIN Condensed Bold"/>
            <a:ea typeface="DIN Condensed Bold"/>
            <a:cs typeface="DIN Condensed Bold"/>
            <a:sym typeface="DIN Condense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222222"/>
            </a:solidFill>
            <a:effectLst/>
            <a:uFillTx/>
            <a:latin typeface="DIN Condensed Bold"/>
            <a:ea typeface="DIN Condensed Bold"/>
            <a:cs typeface="DIN Condensed Bold"/>
            <a:sym typeface="DIN Condense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38787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222222"/>
            </a:solidFill>
            <a:effectLst/>
            <a:uFillTx/>
            <a:latin typeface="DIN Condensed Bold"/>
            <a:ea typeface="DIN Condensed Bold"/>
            <a:cs typeface="DIN Condensed Bold"/>
            <a:sym typeface="DIN Condense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222222"/>
            </a:solidFill>
            <a:effectLst/>
            <a:uFillTx/>
            <a:latin typeface="DIN Condensed Bold"/>
            <a:ea typeface="DIN Condensed Bold"/>
            <a:cs typeface="DIN Condensed Bold"/>
            <a:sym typeface="DIN Condense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381</Words>
  <Application>Microsoft Macintosh PowerPoint</Application>
  <PresentationFormat>Aangepast</PresentationFormat>
  <Paragraphs>54</Paragraphs>
  <Slides>22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32" baseType="lpstr">
      <vt:lpstr>Arial</vt:lpstr>
      <vt:lpstr>Avenir Next Medium</vt:lpstr>
      <vt:lpstr>Avenir Next Regular</vt:lpstr>
      <vt:lpstr>DIN Alternate Bold</vt:lpstr>
      <vt:lpstr>DIN Condensed Bold</vt:lpstr>
      <vt:lpstr>Helvetica Neue</vt:lpstr>
      <vt:lpstr>Roboto</vt:lpstr>
      <vt:lpstr>Wingdings</vt:lpstr>
      <vt:lpstr>New_Template7</vt:lpstr>
      <vt:lpstr>Microsoft Excel-werkblad</vt:lpstr>
      <vt:lpstr>PowerPoint-presentatie</vt:lpstr>
      <vt:lpstr>Agenda</vt:lpstr>
      <vt:lpstr>PowerPoint-presentatie</vt:lpstr>
      <vt:lpstr>PANELGESPREK 1</vt:lpstr>
      <vt:lpstr>PANELGESPREK 2</vt:lpstr>
      <vt:lpstr>PowerPoint-presentatie</vt:lpstr>
      <vt:lpstr>PowerPoint-presentatie</vt:lpstr>
      <vt:lpstr>Agenda</vt:lpstr>
      <vt:lpstr>Kandidaten voor effectief lidmaatschap</vt:lpstr>
      <vt:lpstr>Ontslagen bestuursorgaan</vt:lpstr>
      <vt:lpstr>Kandidaturen bestuursorgaan</vt:lpstr>
      <vt:lpstr>PowerPoint-presentatie</vt:lpstr>
      <vt:lpstr>Jaarverslag 2021</vt:lpstr>
      <vt:lpstr>Jaarverslag 2021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Maarten Perpet</dc:creator>
  <cp:lastModifiedBy>Bram Lamberts</cp:lastModifiedBy>
  <cp:revision>6</cp:revision>
  <dcterms:modified xsi:type="dcterms:W3CDTF">2021-12-12T14:26:23Z</dcterms:modified>
</cp:coreProperties>
</file>